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8" r:id="rId5"/>
    <p:sldId id="262" r:id="rId6"/>
    <p:sldId id="266" r:id="rId7"/>
    <p:sldId id="259" r:id="rId8"/>
    <p:sldId id="261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02830A-362C-4714-8DC5-160E7ED2290D}" type="datetimeFigureOut">
              <a:rPr lang="ru-RU" smtClean="0"/>
              <a:pPr/>
              <a:t>16.02.2010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3AA6882-D67A-434E-BF62-2C6F5C362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01122" cy="2143140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atin typeface="Cambria" pitchFamily="18" charset="0"/>
                <a:ea typeface="Cambria Math" pitchFamily="18" charset="0"/>
              </a:rPr>
              <a:t>Металлы, их сплавы и применение.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3554" name="Picture 2" descr="C:\Documents and Settings\Master\Рабочий стол\Работа\Технология in English\9. Продукция ОЭМ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500306"/>
            <a:ext cx="6643735" cy="4235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Calibri" pitchFamily="34" charset="0"/>
              </a:rPr>
              <a:t>	</a:t>
            </a:r>
            <a:r>
              <a:rPr lang="ru-RU" sz="3600" b="1" u="sng" dirty="0" smtClean="0">
                <a:latin typeface="Calibri" pitchFamily="34" charset="0"/>
              </a:rPr>
              <a:t>Бронза</a:t>
            </a:r>
            <a:r>
              <a:rPr lang="ru-RU" sz="3600" dirty="0" smtClean="0">
                <a:latin typeface="Calibri" pitchFamily="34" charset="0"/>
              </a:rPr>
              <a:t> – сплав меди с оловом, свинцом или алюминием.</a:t>
            </a:r>
            <a:endParaRPr lang="ru-RU" sz="3600" dirty="0"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571744"/>
            <a:ext cx="2462223" cy="3291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428868"/>
            <a:ext cx="203297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786190"/>
            <a:ext cx="3929090" cy="294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071810"/>
            <a:ext cx="465595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57158" y="35716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Calibri" pitchFamily="34" charset="0"/>
              </a:rPr>
              <a:t>	</a:t>
            </a:r>
            <a:r>
              <a:rPr lang="ru-RU" sz="3600" b="1" u="sng" dirty="0" smtClean="0">
                <a:latin typeface="Calibri" pitchFamily="34" charset="0"/>
              </a:rPr>
              <a:t>Дюралюминий (дюраль) </a:t>
            </a:r>
            <a:r>
              <a:rPr lang="ru-RU" sz="3600" dirty="0" smtClean="0">
                <a:latin typeface="Calibri" pitchFamily="34" charset="0"/>
              </a:rPr>
              <a:t>– сплав алюминия с медью, магнием или цинком.</a:t>
            </a:r>
            <a:endParaRPr lang="ru-RU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00240"/>
            <a:ext cx="478634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143380"/>
            <a:ext cx="3071834" cy="230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571876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786214" cy="318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71479"/>
            <a:ext cx="4143404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214686"/>
            <a:ext cx="4357718" cy="328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78517" y="2285992"/>
            <a:ext cx="3679433" cy="244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57158" y="285728"/>
            <a:ext cx="8501122" cy="221457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	</a:t>
            </a:r>
            <a:r>
              <a:rPr lang="ru-RU" sz="3900" dirty="0" smtClean="0">
                <a:latin typeface="Calibri" pitchFamily="34" charset="0"/>
              </a:rPr>
              <a:t>Сплав – материал, получаемый путем смешивания в расплавленном виде двух или более металлов в определенном соотношении.</a:t>
            </a:r>
          </a:p>
          <a:p>
            <a:pPr algn="just"/>
            <a:r>
              <a:rPr lang="en-US" sz="1900" dirty="0" smtClean="0"/>
              <a:t>	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428868"/>
            <a:ext cx="400052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428868"/>
            <a:ext cx="2786082" cy="400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357166"/>
            <a:ext cx="8501122" cy="2500330"/>
          </a:xfrm>
        </p:spPr>
        <p:txBody>
          <a:bodyPr>
            <a:normAutofit/>
          </a:bodyPr>
          <a:lstStyle/>
          <a:p>
            <a:pPr algn="just"/>
            <a:r>
              <a:rPr lang="en-US" sz="3600" dirty="0" smtClean="0">
                <a:latin typeface="Calibri" pitchFamily="34" charset="0"/>
              </a:rPr>
              <a:t>	</a:t>
            </a:r>
            <a:r>
              <a:rPr lang="ru-RU" sz="3600" dirty="0" smtClean="0">
                <a:latin typeface="Calibri" pitchFamily="34" charset="0"/>
              </a:rPr>
              <a:t>Каждый металл и сплав обладает определенными механическими и технологическими свойствами.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496"/>
            <a:ext cx="366557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857496"/>
            <a:ext cx="4736595" cy="353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357166"/>
            <a:ext cx="6750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Свойства металлов и сплавов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1928802"/>
            <a:ext cx="3059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Механические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1857364"/>
            <a:ext cx="3501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Технологические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3286124"/>
            <a:ext cx="255230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libri" pitchFamily="34" charset="0"/>
              </a:rPr>
              <a:t>Прочность</a:t>
            </a:r>
          </a:p>
          <a:p>
            <a:r>
              <a:rPr lang="ru-RU" sz="3200" dirty="0" smtClean="0">
                <a:latin typeface="Calibri" pitchFamily="34" charset="0"/>
              </a:rPr>
              <a:t>Твердость</a:t>
            </a:r>
          </a:p>
          <a:p>
            <a:r>
              <a:rPr lang="ru-RU" sz="3200" dirty="0" smtClean="0">
                <a:latin typeface="Calibri" pitchFamily="34" charset="0"/>
              </a:rPr>
              <a:t>Упругость</a:t>
            </a:r>
          </a:p>
          <a:p>
            <a:r>
              <a:rPr lang="ru-RU" sz="3200" dirty="0" smtClean="0">
                <a:latin typeface="Calibri" pitchFamily="34" charset="0"/>
              </a:rPr>
              <a:t>Пластичность</a:t>
            </a:r>
            <a:endParaRPr lang="ru-RU" sz="3200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3286124"/>
            <a:ext cx="535146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libri" pitchFamily="34" charset="0"/>
              </a:rPr>
              <a:t>Ковкость</a:t>
            </a:r>
          </a:p>
          <a:p>
            <a:r>
              <a:rPr lang="ru-RU" sz="3200" dirty="0" smtClean="0">
                <a:latin typeface="Calibri" pitchFamily="34" charset="0"/>
              </a:rPr>
              <a:t>Текучесть</a:t>
            </a:r>
          </a:p>
          <a:p>
            <a:r>
              <a:rPr lang="ru-RU" sz="3200" dirty="0" smtClean="0">
                <a:latin typeface="Calibri" pitchFamily="34" charset="0"/>
              </a:rPr>
              <a:t>Обрабатываемость резанием</a:t>
            </a:r>
          </a:p>
          <a:p>
            <a:r>
              <a:rPr lang="ru-RU" sz="3200" dirty="0" smtClean="0">
                <a:latin typeface="Calibri" pitchFamily="34" charset="0"/>
              </a:rPr>
              <a:t>Свариваемость</a:t>
            </a:r>
          </a:p>
          <a:p>
            <a:r>
              <a:rPr lang="ru-RU" sz="3200" dirty="0" smtClean="0">
                <a:latin typeface="Calibri" pitchFamily="34" charset="0"/>
              </a:rPr>
              <a:t>Коррозионная стойкость</a:t>
            </a:r>
            <a:endParaRPr lang="ru-RU" sz="3200" dirty="0">
              <a:latin typeface="Calibri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1785918" y="1214422"/>
            <a:ext cx="928694" cy="500066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107785" y="1107265"/>
            <a:ext cx="1000132" cy="92869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500166" y="2714620"/>
            <a:ext cx="857256" cy="28575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6107917" y="2750339"/>
            <a:ext cx="857256" cy="35719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428604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Calibri" pitchFamily="34" charset="0"/>
              </a:rPr>
              <a:t>	</a:t>
            </a:r>
            <a:r>
              <a:rPr lang="ru-RU" sz="3600" dirty="0" smtClean="0">
                <a:latin typeface="Calibri" pitchFamily="34" charset="0"/>
              </a:rPr>
              <a:t>К черным металлам и сплавам относятся железо и сплавы на его основе – сталь и чугун.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357430"/>
            <a:ext cx="3929090" cy="3897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429000"/>
            <a:ext cx="41597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786190"/>
            <a:ext cx="3929090" cy="280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Calibri" pitchFamily="34" charset="0"/>
              </a:rPr>
              <a:t>	</a:t>
            </a:r>
            <a:r>
              <a:rPr lang="ru-RU" sz="3600" dirty="0" smtClean="0">
                <a:latin typeface="Calibri" pitchFamily="34" charset="0"/>
              </a:rPr>
              <a:t>К цветным – все остальные металлы и сплавы, сюда относятся алюминий, медь, олово, цинк и многие другие, а также сплавы на их основе.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071810"/>
            <a:ext cx="341588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85926"/>
            <a:ext cx="2357454" cy="36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14289"/>
            <a:ext cx="8643998" cy="2000265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>
                <a:latin typeface="Calibri" pitchFamily="34" charset="0"/>
              </a:rPr>
              <a:t>	</a:t>
            </a:r>
            <a:r>
              <a:rPr lang="ru-RU" sz="3600" b="1" u="sng" dirty="0" smtClean="0">
                <a:latin typeface="Calibri" pitchFamily="34" charset="0"/>
              </a:rPr>
              <a:t>Сталь</a:t>
            </a:r>
            <a:r>
              <a:rPr lang="ru-RU" sz="3600" dirty="0" smtClean="0">
                <a:latin typeface="Calibri" pitchFamily="34" charset="0"/>
              </a:rPr>
              <a:t> – это сплав железа с углеродом, в котором содержание углерода менее 2,14%.</a:t>
            </a:r>
            <a:endParaRPr lang="ru-RU" sz="3600" dirty="0">
              <a:latin typeface="Calibri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928802"/>
            <a:ext cx="3071834" cy="243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428868"/>
            <a:ext cx="313517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/>
          <a:srcRect t="9610" b="9610"/>
          <a:stretch>
            <a:fillRect/>
          </a:stretch>
        </p:blipFill>
        <p:spPr bwMode="auto">
          <a:xfrm>
            <a:off x="1285852" y="3857628"/>
            <a:ext cx="6500858" cy="2798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357166"/>
            <a:ext cx="8572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Calibri" pitchFamily="34" charset="0"/>
              </a:rPr>
              <a:t>	</a:t>
            </a:r>
            <a:r>
              <a:rPr lang="ru-RU" sz="3600" b="1" u="sng" dirty="0" smtClean="0">
                <a:latin typeface="Calibri" pitchFamily="34" charset="0"/>
              </a:rPr>
              <a:t>Чугун</a:t>
            </a:r>
            <a:r>
              <a:rPr lang="ru-RU" sz="3600" dirty="0" smtClean="0">
                <a:latin typeface="Calibri" pitchFamily="34" charset="0"/>
              </a:rPr>
              <a:t> – это сплав железа с углеродом, в котором содержание углерода от 2,14% до 6,67%.</a:t>
            </a:r>
            <a:endParaRPr lang="ru-RU" sz="3600" dirty="0">
              <a:latin typeface="Calibri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00438"/>
            <a:ext cx="352274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86058"/>
            <a:ext cx="3071834" cy="388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285992"/>
            <a:ext cx="3643338" cy="273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335846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Calibri" pitchFamily="34" charset="0"/>
              </a:rPr>
              <a:t>	</a:t>
            </a:r>
            <a:r>
              <a:rPr lang="ru-RU" sz="3600" b="1" u="sng" dirty="0" smtClean="0">
                <a:latin typeface="Calibri" pitchFamily="34" charset="0"/>
              </a:rPr>
              <a:t>Латунь</a:t>
            </a:r>
            <a:r>
              <a:rPr lang="ru-RU" sz="3600" dirty="0" smtClean="0">
                <a:latin typeface="Calibri" pitchFamily="34" charset="0"/>
              </a:rPr>
              <a:t> – сплав меди с цинком.</a:t>
            </a:r>
            <a:endParaRPr lang="en-US" sz="3600" dirty="0" smtClean="0">
              <a:latin typeface="Calibri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27384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500306"/>
            <a:ext cx="314327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000504"/>
            <a:ext cx="3429024" cy="258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118</TotalTime>
  <Words>24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Металлы, их сплавы и применение.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Masterskaya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Металлы, их сплавы и применение. </dc:title>
  <dc:creator>Nikita</dc:creator>
  <cp:lastModifiedBy>Nikita</cp:lastModifiedBy>
  <cp:revision>16</cp:revision>
  <dcterms:created xsi:type="dcterms:W3CDTF">2010-02-14T18:33:49Z</dcterms:created>
  <dcterms:modified xsi:type="dcterms:W3CDTF">2010-02-16T19:27:25Z</dcterms:modified>
</cp:coreProperties>
</file>